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334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24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51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02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842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885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5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118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0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41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858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B3BF4-2CAC-4773-BE29-4C431D96160A}" type="datetimeFigureOut">
              <a:rPr lang="en-US" smtClean="0"/>
              <a:t>11/27/2018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3AC2B-FFB4-4071-8E03-84BF7314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71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2621" y="1426290"/>
            <a:ext cx="7626757" cy="400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12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729027" cy="549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4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814"/>
            <a:ext cx="12198696" cy="601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1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29" y="69386"/>
            <a:ext cx="11970208" cy="494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38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42" y="260349"/>
            <a:ext cx="12224083" cy="633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01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286" y="71857"/>
            <a:ext cx="12628571" cy="671428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083338" y="349135"/>
            <a:ext cx="2108662" cy="6151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45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1514" y="-218190"/>
            <a:ext cx="14571428" cy="707619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922933" y="127000"/>
            <a:ext cx="2269067" cy="626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85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" y="0"/>
            <a:ext cx="12180952" cy="60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804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757221" cy="643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94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5685"/>
            <a:ext cx="12266667" cy="62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20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696" cy="612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07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05" y="387349"/>
            <a:ext cx="11805189" cy="6083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7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4789"/>
            <a:ext cx="11741721" cy="6083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874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Puppet Configuration Management Tutorial</dc:title>
  <dc:creator>Ravikumar</dc:creator>
  <cp:lastModifiedBy>Ravikumar</cp:lastModifiedBy>
  <cp:revision>23</cp:revision>
  <dcterms:created xsi:type="dcterms:W3CDTF">2018-11-27T16:13:17Z</dcterms:created>
  <dcterms:modified xsi:type="dcterms:W3CDTF">2018-11-27T22:33:04Z</dcterms:modified>
</cp:coreProperties>
</file>

<file path=docProps/thumbnail.jpeg>
</file>